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1" r:id="rId2"/>
    <p:sldId id="256" r:id="rId3"/>
    <p:sldId id="269" r:id="rId4"/>
    <p:sldId id="268" r:id="rId5"/>
    <p:sldId id="264" r:id="rId6"/>
    <p:sldId id="271" r:id="rId7"/>
    <p:sldId id="270" r:id="rId8"/>
    <p:sldId id="272" r:id="rId9"/>
    <p:sldId id="273" r:id="rId10"/>
    <p:sldId id="267" r:id="rId11"/>
  </p:sldIdLst>
  <p:sldSz cx="12192000" cy="6858000"/>
  <p:notesSz cx="6858000" cy="9144000"/>
  <p:embeddedFontLst>
    <p:embeddedFont>
      <p:font typeface="AU Passata" panose="020B0503030502030804" pitchFamily="34" charset="0"/>
      <p:regular r:id="rId13"/>
      <p:bold r:id="rId14"/>
    </p:embeddedFont>
    <p:embeddedFont>
      <p:font typeface="AU Passata Light" panose="020B03030309020308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Georgia" panose="02040502050405020303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282"/>
    <a:srgbClr val="4C4C4C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84944" autoAdjust="0"/>
  </p:normalViewPr>
  <p:slideViewPr>
    <p:cSldViewPr snapToGrid="0">
      <p:cViewPr varScale="1">
        <p:scale>
          <a:sx n="90" d="100"/>
          <a:sy n="90" d="100"/>
        </p:scale>
        <p:origin x="1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9147-C018-40B0-93C1-74590B959CB0}" type="datetimeFigureOut">
              <a:rPr lang="da-DK" smtClean="0"/>
              <a:t>19-11-2023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48ABB-5AE7-4356-8D33-8037C96C8C7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528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Remote Manipulation; Drag &amp; Drop in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48ABB-5AE7-4356-8D33-8037C96C8C71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681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Video passthrough MR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48ABB-5AE7-4356-8D33-8037C96C8C71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319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48ABB-5AE7-4356-8D33-8037C96C8C71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101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8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5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7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6095" y="3443622"/>
            <a:ext cx="648169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2100" y="1520316"/>
            <a:ext cx="9545793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6095" y="3715432"/>
            <a:ext cx="7163077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917" y="2132856"/>
            <a:ext cx="2013173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254" y="5997600"/>
            <a:ext cx="2350657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2253" y="5997600"/>
            <a:ext cx="768039" cy="589622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NOVEMBER 2023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Bachelor Projects Introduction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79" y="5997600"/>
            <a:ext cx="557714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782" y="5997601"/>
            <a:ext cx="71753" cy="557999"/>
          </a:xfrm>
          <a:prstGeom prst="rect">
            <a:avLst/>
          </a:prstGeom>
        </p:spPr>
      </p:pic>
      <p:pic>
        <p:nvPicPr>
          <p:cNvPr id="1757241653" name="SecondaryLog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8659" y="5997600"/>
            <a:ext cx="1658669" cy="558000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19/11/2023</a:t>
            </a:fld>
            <a:r>
              <a:rPr lang="en-GB" dirty="0"/>
              <a:t>28/01/2019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0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0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0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1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9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0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2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1A12C-4F7B-4E02-9489-209D0F4B3340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hjschulz@cs.au.dk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18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20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emf"/><Relationship Id="rId5" Type="http://schemas.microsoft.com/office/2007/relationships/hdphoto" Target="../media/hdphoto2.wdp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19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microsoft.com/office/2007/relationships/hdphoto" Target="../media/hdphoto4.wdp"/><Relationship Id="rId7" Type="http://schemas.openxmlformats.org/officeDocument/2006/relationships/image" Target="../media/image2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CS/IT BSc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Ubiquitous Computing and Interaction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UBI BSc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86095" y="3715432"/>
            <a:ext cx="10253405" cy="1746085"/>
          </a:xfrm>
        </p:spPr>
        <p:txBody>
          <a:bodyPr>
            <a:normAutofit/>
          </a:bodyPr>
          <a:lstStyle/>
          <a:p>
            <a:r>
              <a:rPr lang="en-US" sz="3200" dirty="0"/>
              <a:t>If you want to </a:t>
            </a:r>
            <a:r>
              <a:rPr lang="en-US" sz="3200"/>
              <a:t>know more </a:t>
            </a:r>
            <a:r>
              <a:rPr lang="en-US" sz="3200" dirty="0"/>
              <a:t>come to the information meeting right after or drop me an email at </a:t>
            </a:r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hjschulz@cs.au.dk</a:t>
            </a:r>
            <a:r>
              <a:rPr lang="en-US" sz="32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665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9669FA8-217F-46D9-9017-4BCD43BD032B}"/>
              </a:ext>
            </a:extLst>
          </p:cNvPr>
          <p:cNvGrpSpPr/>
          <p:nvPr/>
        </p:nvGrpSpPr>
        <p:grpSpPr>
          <a:xfrm>
            <a:off x="4091416" y="309364"/>
            <a:ext cx="1565356" cy="1423187"/>
            <a:chOff x="8024947" y="3433370"/>
            <a:chExt cx="1565356" cy="14231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565B01-5BD4-44CB-80AB-CDA2C5FCCDCA}"/>
                </a:ext>
              </a:extLst>
            </p:cNvPr>
            <p:cNvSpPr/>
            <p:nvPr/>
          </p:nvSpPr>
          <p:spPr bwMode="auto">
            <a:xfrm>
              <a:off x="8024947" y="3433370"/>
              <a:ext cx="1565356" cy="1423187"/>
            </a:xfrm>
            <a:prstGeom prst="rect">
              <a:avLst/>
            </a:prstGeom>
            <a:gradFill>
              <a:gsLst>
                <a:gs pos="0">
                  <a:srgbClr val="F2EEE5"/>
                </a:gs>
                <a:gs pos="58000">
                  <a:srgbClr val="FCF6F0"/>
                </a:gs>
                <a:gs pos="100000">
                  <a:srgbClr val="EBE6DE"/>
                </a:gs>
              </a:gsLst>
              <a:lin ang="5400000" scaled="1"/>
            </a:gra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18" name="Picture 2" descr="http://pure.au.dk/ws/files/40650135/KG_AI_Full_color.jpg">
              <a:extLst>
                <a:ext uri="{FF2B5EF4-FFF2-40B4-BE49-F238E27FC236}">
                  <a16:creationId xmlns:a16="http://schemas.microsoft.com/office/drawing/2014/main" id="{EFB7B679-4BFA-4036-A4C2-2A55CE9C51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219361" y="3433370"/>
              <a:ext cx="1370942" cy="1423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http://pure.au.dk/ws/files/41621756/portrait_mgp_ubicomp_gruppe.png">
            <a:extLst>
              <a:ext uri="{FF2B5EF4-FFF2-40B4-BE49-F238E27FC236}">
                <a16:creationId xmlns:a16="http://schemas.microsoft.com/office/drawing/2014/main" id="{8F6696AE-CE41-47D4-B2CF-9D5E186CA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434" b="20014"/>
          <a:stretch/>
        </p:blipFill>
        <p:spPr bwMode="auto">
          <a:xfrm>
            <a:off x="6258859" y="309363"/>
            <a:ext cx="1598392" cy="14231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41C66B-28D5-429B-A628-2393C07DBA70}"/>
              </a:ext>
            </a:extLst>
          </p:cNvPr>
          <p:cNvGrpSpPr/>
          <p:nvPr/>
        </p:nvGrpSpPr>
        <p:grpSpPr>
          <a:xfrm>
            <a:off x="7169345" y="2433168"/>
            <a:ext cx="1565356" cy="1423187"/>
            <a:chOff x="2568432" y="3440060"/>
            <a:chExt cx="1565356" cy="14231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2818C1-71E8-468C-BD2D-70413469F97F}"/>
                </a:ext>
              </a:extLst>
            </p:cNvPr>
            <p:cNvSpPr/>
            <p:nvPr/>
          </p:nvSpPr>
          <p:spPr bwMode="auto">
            <a:xfrm>
              <a:off x="2568432" y="3440060"/>
              <a:ext cx="1565356" cy="1423187"/>
            </a:xfrm>
            <a:prstGeom prst="rect">
              <a:avLst/>
            </a:prstGeom>
            <a:solidFill>
              <a:srgbClr val="4C4C4C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2" name="Picture 2" descr="http://pure.au.dk/ws/files/43856327/IMG_7131_Version_2_1_.jpg">
              <a:extLst>
                <a:ext uri="{FF2B5EF4-FFF2-40B4-BE49-F238E27FC236}">
                  <a16:creationId xmlns:a16="http://schemas.microsoft.com/office/drawing/2014/main" id="{916DB6D9-8815-485E-A07C-DECFD9ECB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8584" y="3452137"/>
              <a:ext cx="1350012" cy="140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 descr="http://pure.au.dk/ws/files/127222107/portrait.png">
            <a:extLst>
              <a:ext uri="{FF2B5EF4-FFF2-40B4-BE49-F238E27FC236}">
                <a16:creationId xmlns:a16="http://schemas.microsoft.com/office/drawing/2014/main" id="{2E5B7E96-E5D7-46A6-85B0-1089F7346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70993" y="4558016"/>
            <a:ext cx="1663086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4010DB-F907-4F00-A1BF-F3B5346990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"/>
          <a:stretch/>
        </p:blipFill>
        <p:spPr>
          <a:xfrm>
            <a:off x="3334037" y="2450294"/>
            <a:ext cx="1565356" cy="14364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14503" y="1671296"/>
            <a:ext cx="172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KAJ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81471" y="1671295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MARIANNE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85172" y="3815837"/>
            <a:ext cx="1663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HANS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05526" y="382863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NIELS OLOF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53262" y="596037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HANS-JÖRG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221613-5DBE-49FB-8CE0-E66C21D2F5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"/>
          <a:stretch/>
        </p:blipFill>
        <p:spPr>
          <a:xfrm>
            <a:off x="9206780" y="334077"/>
            <a:ext cx="2685115" cy="1885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ow To Start Your Own Career In Virtual Reality | ARPost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0539" y="4548166"/>
            <a:ext cx="2729670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-home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02086" y="2450294"/>
            <a:ext cx="2727568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Ways Wearables Are Changing the Future of Healthcare | Product  Engineering Blog | eInfochips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6996" y="350553"/>
            <a:ext cx="2674313" cy="190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 industrial robot arm safely welds an automobile in an automated factory.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8853" y="2450294"/>
            <a:ext cx="2679048" cy="18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paring Data Visualization Software: Here Are The 7 Best Tools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02086" y="4576998"/>
            <a:ext cx="2689375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 kildebilledet">
            <a:extLst>
              <a:ext uri="{FF2B5EF4-FFF2-40B4-BE49-F238E27FC236}">
                <a16:creationId xmlns:a16="http://schemas.microsoft.com/office/drawing/2014/main" id="{28C6AC4C-6C6F-44CD-874B-371AF5867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69228" y="2445245"/>
            <a:ext cx="1505734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A920FB-5589-4CF2-AF07-A3C2D803968C}"/>
              </a:ext>
            </a:extLst>
          </p:cNvPr>
          <p:cNvSpPr txBox="1"/>
          <p:nvPr/>
        </p:nvSpPr>
        <p:spPr>
          <a:xfrm>
            <a:off x="5105842" y="3857457"/>
            <a:ext cx="172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KEN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966BE-32FA-AFE2-31BA-8A4EB0BBF6EA}"/>
              </a:ext>
            </a:extLst>
          </p:cNvPr>
          <p:cNvSpPr txBox="1"/>
          <p:nvPr/>
        </p:nvSpPr>
        <p:spPr>
          <a:xfrm>
            <a:off x="3527792" y="5947577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NIKLAS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E60980D-FA9C-A816-9888-F855F29CA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hq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10524" y="4551009"/>
            <a:ext cx="1727140" cy="148027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52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2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94" y="119859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[UBI-B] Novel AR Interfaces for IoT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60" y="1698163"/>
            <a:ext cx="5510266" cy="447687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How to interface with smart environments and IoT enabled devices through AR?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18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How to augment real objects with virtual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user interfaces?</a:t>
            </a:r>
          </a:p>
        </p:txBody>
      </p:sp>
      <p:pic>
        <p:nvPicPr>
          <p:cNvPr id="17" name="Picture 2" descr="Se kildebilledet">
            <a:extLst>
              <a:ext uri="{FF2B5EF4-FFF2-40B4-BE49-F238E27FC236}">
                <a16:creationId xmlns:a16="http://schemas.microsoft.com/office/drawing/2014/main" id="{99C14036-C58D-4C0B-B66E-181F4746E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81674" y="5265661"/>
            <a:ext cx="1505734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rawing of a room with a person standing in front of it&#10;&#10;Description automatically generated">
            <a:extLst>
              <a:ext uri="{FF2B5EF4-FFF2-40B4-BE49-F238E27FC236}">
                <a16:creationId xmlns:a16="http://schemas.microsoft.com/office/drawing/2014/main" id="{A8019E4B-21DE-9A54-0DAA-7159E335B6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7540" y="1445422"/>
            <a:ext cx="5510266" cy="2779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drawing of a room with a person standing in front of it&#10;&#10;Description automatically generated">
            <a:extLst>
              <a:ext uri="{FF2B5EF4-FFF2-40B4-BE49-F238E27FC236}">
                <a16:creationId xmlns:a16="http://schemas.microsoft.com/office/drawing/2014/main" id="{FCFC0493-E710-4646-5F3B-123B9D798C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70787" y="3409792"/>
            <a:ext cx="2975646" cy="2983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41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5502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[UBI-H] Progressive Visualization Techniques </a:t>
            </a:r>
          </a:p>
        </p:txBody>
      </p:sp>
      <p:pic>
        <p:nvPicPr>
          <p:cNvPr id="7" name="Picture 2" descr="http://pure.au.dk/ws/files/127222107/portrait.png">
            <a:extLst>
              <a:ext uri="{FF2B5EF4-FFF2-40B4-BE49-F238E27FC236}">
                <a16:creationId xmlns:a16="http://schemas.microsoft.com/office/drawing/2014/main" id="{2B69FD01-21E4-4AED-92DE-96CE44B3B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01814" y="5290617"/>
            <a:ext cx="1607413" cy="14231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82A527-8FD1-77C9-9208-EE850CE01BFF}"/>
              </a:ext>
            </a:extLst>
          </p:cNvPr>
          <p:cNvGrpSpPr/>
          <p:nvPr/>
        </p:nvGrpSpPr>
        <p:grpSpPr>
          <a:xfrm>
            <a:off x="535121" y="4214169"/>
            <a:ext cx="8829045" cy="1952046"/>
            <a:chOff x="1311298" y="4736612"/>
            <a:chExt cx="8829045" cy="195204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DDC6E0-FB14-943B-9F72-D40B193DFDD5}"/>
                </a:ext>
              </a:extLst>
            </p:cNvPr>
            <p:cNvSpPr/>
            <p:nvPr/>
          </p:nvSpPr>
          <p:spPr>
            <a:xfrm>
              <a:off x="1531088" y="4747437"/>
              <a:ext cx="7719238" cy="1921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739322-8522-8E56-F63E-4E40F096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407514" y="4651222"/>
              <a:ext cx="1941220" cy="2133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70755B-A623-3FD9-B007-0F0F298D7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1822" y="4651028"/>
              <a:ext cx="1941219" cy="2133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5B10E3-AD67-8CB4-A389-70A1512EF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894348" y="4639039"/>
              <a:ext cx="1932730" cy="2127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B37B48-76C5-4975-1A6F-8DD93B563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111748" y="4640747"/>
              <a:ext cx="1929317" cy="21278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0" name="Picture 2" descr="Progressive JPEG loading">
            <a:extLst>
              <a:ext uri="{FF2B5EF4-FFF2-40B4-BE49-F238E27FC236}">
                <a16:creationId xmlns:a16="http://schemas.microsoft.com/office/drawing/2014/main" id="{4E0D38B3-E89B-1D62-DD7D-FB342BB36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7"/>
          <a:stretch/>
        </p:blipFill>
        <p:spPr bwMode="auto">
          <a:xfrm>
            <a:off x="513855" y="1329781"/>
            <a:ext cx="8808734" cy="263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75F23A4-0EFC-3C16-5483-DEB9D96B9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0408" y="2961879"/>
            <a:ext cx="3200090" cy="3959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Progressive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JPEG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Progressive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208549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[UBI-K] Seamless Music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017" y="1806476"/>
            <a:ext cx="5050276" cy="39590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Transitions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Room to Room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Phone to Stereo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Playlist A to Playlist B</a:t>
            </a:r>
          </a:p>
          <a:p>
            <a:r>
              <a:rPr lang="en-US" sz="3600" dirty="0">
                <a:solidFill>
                  <a:schemeClr val="bg1"/>
                </a:solidFill>
              </a:rPr>
              <a:t>Sensors for spatial, temporal, and social context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7B235-471D-41E6-957C-0D67803C3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409" y="1900786"/>
            <a:ext cx="4867342" cy="3770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A52878-9259-4BB6-BFE5-DD1BB2AB1CE7}"/>
              </a:ext>
            </a:extLst>
          </p:cNvPr>
          <p:cNvGrpSpPr/>
          <p:nvPr/>
        </p:nvGrpSpPr>
        <p:grpSpPr>
          <a:xfrm>
            <a:off x="10487615" y="5280992"/>
            <a:ext cx="1565356" cy="1423187"/>
            <a:chOff x="2568432" y="3440060"/>
            <a:chExt cx="1565356" cy="14231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F1F4C2-6F62-4808-B550-62A8027A7399}"/>
                </a:ext>
              </a:extLst>
            </p:cNvPr>
            <p:cNvSpPr/>
            <p:nvPr/>
          </p:nvSpPr>
          <p:spPr bwMode="auto">
            <a:xfrm>
              <a:off x="2568432" y="3440060"/>
              <a:ext cx="1565356" cy="1423187"/>
            </a:xfrm>
            <a:prstGeom prst="rect">
              <a:avLst/>
            </a:prstGeom>
            <a:solidFill>
              <a:srgbClr val="4C4C4C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10" name="Picture 2" descr="http://pure.au.dk/ws/files/43856327/IMG_7131_Version_2_1_.jpg">
              <a:extLst>
                <a:ext uri="{FF2B5EF4-FFF2-40B4-BE49-F238E27FC236}">
                  <a16:creationId xmlns:a16="http://schemas.microsoft.com/office/drawing/2014/main" id="{6F499AC7-8EC7-45EE-A885-0AEFFC2192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8584" y="3452137"/>
              <a:ext cx="1350012" cy="140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136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52" y="365125"/>
            <a:ext cx="11121657" cy="1325563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[UBI-E] </a:t>
            </a:r>
            <a:r>
              <a:rPr lang="en-US" sz="4300" dirty="0" err="1">
                <a:solidFill>
                  <a:schemeClr val="bg1"/>
                </a:solidFill>
              </a:rPr>
              <a:t>TimeRibbons</a:t>
            </a:r>
            <a:r>
              <a:rPr lang="en-US" sz="4300" dirty="0">
                <a:solidFill>
                  <a:schemeClr val="bg1"/>
                </a:solidFill>
              </a:rPr>
              <a:t>: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4300" dirty="0">
                <a:solidFill>
                  <a:schemeClr val="bg1"/>
                </a:solidFill>
              </a:rPr>
              <a:t>Spatiotemporal Visualization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4FA4FB9-64C9-A08B-3380-8FFD2A374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94366" y="5178330"/>
            <a:ext cx="1727140" cy="148027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-up of a map&#10;&#10;Description automatically generated">
            <a:extLst>
              <a:ext uri="{FF2B5EF4-FFF2-40B4-BE49-F238E27FC236}">
                <a16:creationId xmlns:a16="http://schemas.microsoft.com/office/drawing/2014/main" id="{0A29EA43-55EE-49E9-407C-EFBB3583690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62674" y="1844543"/>
            <a:ext cx="5637784" cy="3780081"/>
          </a:xfrm>
          <a:prstGeom prst="rect">
            <a:avLst/>
          </a:prstGeom>
          <a:ln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28AF96-F806-E1CB-2D4C-23107AD29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342" y="1844543"/>
            <a:ext cx="5772163" cy="447687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How to compare trajectories in space &amp; time?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18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Use Google Maps + WebGL to distort geospacer so that it aligns with the timeline </a:t>
            </a:r>
          </a:p>
        </p:txBody>
      </p:sp>
    </p:spTree>
    <p:extLst>
      <p:ext uri="{BB962C8B-B14F-4D97-AF65-F5344CB8AC3E}">
        <p14:creationId xmlns:p14="http://schemas.microsoft.com/office/powerpoint/2010/main" val="310794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[UBI-D] Exploring the Layers of Mixed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391" y="1690688"/>
            <a:ext cx="5185144" cy="4385238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How to mix virtual content and real screens?</a:t>
            </a:r>
          </a:p>
          <a:p>
            <a:endParaRPr lang="en-US" sz="4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How to interact consistently with mixed content in MR?</a:t>
            </a:r>
          </a:p>
          <a:p>
            <a:endParaRPr lang="en-US" sz="4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How to use gaze tracking across different layers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of reality?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9B71D-8938-2312-0D9C-33455611BF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"/>
          <a:stretch/>
        </p:blipFill>
        <p:spPr>
          <a:xfrm>
            <a:off x="10497170" y="5267748"/>
            <a:ext cx="1565356" cy="14364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 descr="A hand holding a cell phone&#10;&#10;Description automatically generated">
            <a:extLst>
              <a:ext uri="{FF2B5EF4-FFF2-40B4-BE49-F238E27FC236}">
                <a16:creationId xmlns:a16="http://schemas.microsoft.com/office/drawing/2014/main" id="{50DD6694-4260-A8EE-5234-3840477E2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449" y="1895810"/>
            <a:ext cx="3816424" cy="426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88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280540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[UBI-J] </a:t>
            </a:r>
            <a:r>
              <a:rPr lang="en-US" dirty="0" err="1">
                <a:solidFill>
                  <a:schemeClr val="bg1"/>
                </a:solidFill>
              </a:rPr>
              <a:t>Focus&amp;Context</a:t>
            </a:r>
            <a:r>
              <a:rPr lang="en-US" dirty="0">
                <a:solidFill>
                  <a:schemeClr val="bg1"/>
                </a:solidFill>
              </a:rPr>
              <a:t> Visualization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through Eye Tracking</a:t>
            </a:r>
          </a:p>
        </p:txBody>
      </p:sp>
      <p:pic>
        <p:nvPicPr>
          <p:cNvPr id="7" name="Picture 2" descr="http://pure.au.dk/ws/files/127222107/portrait.png">
            <a:extLst>
              <a:ext uri="{FF2B5EF4-FFF2-40B4-BE49-F238E27FC236}">
                <a16:creationId xmlns:a16="http://schemas.microsoft.com/office/drawing/2014/main" id="{2B69FD01-21E4-4AED-92DE-96CE44B3B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01814" y="5290617"/>
            <a:ext cx="1607413" cy="14231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75F23A4-0EFC-3C16-5483-DEB9D96B9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2607" y="2115879"/>
            <a:ext cx="3549534" cy="3955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How to adjust the Level of Detail of a visualization by merely looking at it?</a:t>
            </a:r>
          </a:p>
        </p:txBody>
      </p:sp>
      <p:pic>
        <p:nvPicPr>
          <p:cNvPr id="3" name="Picture 2" descr="A close-up of a device&#10;&#10;Description automatically generated">
            <a:extLst>
              <a:ext uri="{FF2B5EF4-FFF2-40B4-BE49-F238E27FC236}">
                <a16:creationId xmlns:a16="http://schemas.microsoft.com/office/drawing/2014/main" id="{10668F57-3565-44CB-AA06-F97395C071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448" y="1779275"/>
            <a:ext cx="3928634" cy="2873180"/>
          </a:xfrm>
          <a:prstGeom prst="rect">
            <a:avLst/>
          </a:prstGeom>
          <a:noFill/>
        </p:spPr>
      </p:pic>
      <p:pic>
        <p:nvPicPr>
          <p:cNvPr id="6" name="Picture 5" descr="5+ Free Treemap Software tools">
            <a:extLst>
              <a:ext uri="{FF2B5EF4-FFF2-40B4-BE49-F238E27FC236}">
                <a16:creationId xmlns:a16="http://schemas.microsoft.com/office/drawing/2014/main" id="{9034A066-6A4F-461F-856D-08A6CDFF0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4980" y="2952051"/>
            <a:ext cx="3938762" cy="36588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545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280540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[UBI-M] Collective Interaction –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  Performative Music Playing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75F23A4-0EFC-3C16-5483-DEB9D96B9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850" y="2413591"/>
            <a:ext cx="4274288" cy="3955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How to connect a disconnected society through collaborative music making?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6163F-D2C9-0B69-E6EE-AA8933AD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66" y="2069990"/>
            <a:ext cx="4274288" cy="2400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275C9F-4994-0A5D-D3D9-6CD8C7C50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22" y="3867428"/>
            <a:ext cx="4274916" cy="240070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D46A853-6BD9-F0D8-107B-6D5506348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3135" y="5222075"/>
            <a:ext cx="1481097" cy="148109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BABAF9-F522-58D4-4596-90B53341D589}"/>
              </a:ext>
            </a:extLst>
          </p:cNvPr>
          <p:cNvSpPr txBox="1"/>
          <p:nvPr/>
        </p:nvSpPr>
        <p:spPr>
          <a:xfrm>
            <a:off x="6337006" y="5813229"/>
            <a:ext cx="4111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Peter Gall Krogh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Socio-technical Design Group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Department of Communication &amp; Culture </a:t>
            </a:r>
            <a:endParaRPr lang="da-D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4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265</Words>
  <Application>Microsoft Office PowerPoint</Application>
  <PresentationFormat>Widescreen</PresentationFormat>
  <Paragraphs>46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Georgia</vt:lpstr>
      <vt:lpstr>Calibri</vt:lpstr>
      <vt:lpstr>Arial</vt:lpstr>
      <vt:lpstr>Calibri Light</vt:lpstr>
      <vt:lpstr>AU Passata Light</vt:lpstr>
      <vt:lpstr>AU Passata</vt:lpstr>
      <vt:lpstr>Office Theme</vt:lpstr>
      <vt:lpstr>CS/IT BSc Projects</vt:lpstr>
      <vt:lpstr>PowerPoint Presentation</vt:lpstr>
      <vt:lpstr>[UBI-B] Novel AR Interfaces for IoT Devices</vt:lpstr>
      <vt:lpstr>[UBI-H] Progressive Visualization Techniques </vt:lpstr>
      <vt:lpstr>[UBI-K] Seamless Music Streaming</vt:lpstr>
      <vt:lpstr>[UBI-E] TimeRibbons: Spatiotemporal Visualization </vt:lpstr>
      <vt:lpstr>[UBI-D] Exploring the Layers of Mixed Reality</vt:lpstr>
      <vt:lpstr>[UBI-J] Focus&amp;Context Visualization              through Eye Tracking</vt:lpstr>
      <vt:lpstr>[UBI-M] Collective Interaction –                 Performative Music Playing</vt:lpstr>
      <vt:lpstr>UBI BSc Projects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Hans-Jörg Schulz</dc:creator>
  <cp:lastModifiedBy>Hans-Jörg Schulz</cp:lastModifiedBy>
  <cp:revision>58</cp:revision>
  <dcterms:created xsi:type="dcterms:W3CDTF">2019-11-07T06:33:23Z</dcterms:created>
  <dcterms:modified xsi:type="dcterms:W3CDTF">2023-11-19T19:12:24Z</dcterms:modified>
</cp:coreProperties>
</file>